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1" r:id="rId1"/>
  </p:sldMasterIdLst>
  <p:notesMasterIdLst>
    <p:notesMasterId r:id="rId18"/>
  </p:notesMasterIdLst>
  <p:handoutMasterIdLst>
    <p:handoutMasterId r:id="rId19"/>
  </p:handoutMasterIdLst>
  <p:sldIdLst>
    <p:sldId id="692" r:id="rId2"/>
    <p:sldId id="683" r:id="rId3"/>
    <p:sldId id="700" r:id="rId4"/>
    <p:sldId id="699" r:id="rId5"/>
    <p:sldId id="698" r:id="rId6"/>
    <p:sldId id="696" r:id="rId7"/>
    <p:sldId id="695" r:id="rId8"/>
    <p:sldId id="694" r:id="rId9"/>
    <p:sldId id="693" r:id="rId10"/>
    <p:sldId id="684" r:id="rId11"/>
    <p:sldId id="685" r:id="rId12"/>
    <p:sldId id="686" r:id="rId13"/>
    <p:sldId id="687" r:id="rId14"/>
    <p:sldId id="688" r:id="rId15"/>
    <p:sldId id="689" r:id="rId16"/>
    <p:sldId id="690" r:id="rId1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00FF"/>
    <a:srgbClr val="F00504"/>
    <a:srgbClr val="292D78"/>
    <a:srgbClr val="FFCBCC"/>
    <a:srgbClr val="A6A6FF"/>
    <a:srgbClr val="60E4E3"/>
    <a:srgbClr val="E0522F"/>
    <a:srgbClr val="D7232C"/>
    <a:srgbClr val="379FCE"/>
    <a:srgbClr val="F7D4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03447BB-5D67-496B-8E87-E561075AD55C}" styleName="Style foncé 1 - Accentuation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B344D84-9AFB-497E-A393-DC336BA19D2E}" styleName="Style moyen 3 - Accentuation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D083AE6-46FA-4A59-8FB0-9F97EB10719F}" styleName="Style léger 3 - Accentuation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85"/>
    <p:restoredTop sz="86285"/>
  </p:normalViewPr>
  <p:slideViewPr>
    <p:cSldViewPr>
      <p:cViewPr varScale="1">
        <p:scale>
          <a:sx n="112" d="100"/>
          <a:sy n="112" d="100"/>
        </p:scale>
        <p:origin x="1472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68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52D2C508-E19E-1B4F-B2F6-04F5F75C4C6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pitchFamily="6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BEDD93F7-68C1-184A-A277-4A65ADD842C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pitchFamily="6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>
            <a:extLst>
              <a:ext uri="{FF2B5EF4-FFF2-40B4-BE49-F238E27FC236}">
                <a16:creationId xmlns:a16="http://schemas.microsoft.com/office/drawing/2014/main" id="{82A08060-A9DD-284D-A84A-BE9C9759FAE3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pitchFamily="6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01DD81FB-0F30-1A42-88B0-A2E399929537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7EF47B9-0C12-AC48-BEB4-C769CE4D7CE9}" type="slidenum">
              <a:rPr lang="en-US" altLang="fr-FR"/>
              <a:pPr>
                <a:defRPr/>
              </a:pPr>
              <a:t>‹Nr.›</a:t>
            </a:fld>
            <a:endParaRPr lang="en-US" altLang="fr-FR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jpeg>
</file>

<file path=ppt/media/image4.pn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4CBCD2FD-DD69-9A4A-A11E-01B119F5B76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pitchFamily="6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0AC82114-C3C6-DF4A-8145-DB6F2BA43F1B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pitchFamily="6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1B8F0D82-1F7C-2C46-B2E1-271C96FAC28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277A513-0729-9B4B-B225-D2997609D84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B4125F92-2D5A-D742-A3A1-58D665BB9A3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pitchFamily="6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C7B8CF12-ED83-924C-B7DD-29A280DF9E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77BDD51C-3F03-3F45-847B-261C6A48C273}" type="slidenum">
              <a:rPr lang="en-US" altLang="fr-FR"/>
              <a:pPr>
                <a:defRPr/>
              </a:pPr>
              <a:t>‹Nr.›</a:t>
            </a:fld>
            <a:endParaRPr lang="en-US" alt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64" charset="0"/>
        <a:ea typeface="ＭＳ Ｐゴシック" pitchFamily="64" charset="-128"/>
        <a:cs typeface="ＭＳ Ｐゴシック" pitchFamily="64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64" charset="0"/>
        <a:ea typeface="ＭＳ Ｐゴシック" pitchFamily="6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64" charset="0"/>
        <a:ea typeface="ＭＳ Ｐゴシック" pitchFamily="6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64" charset="0"/>
        <a:ea typeface="ＭＳ Ｐゴシック" pitchFamily="6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64" charset="0"/>
        <a:ea typeface="ＭＳ Ｐゴシック" pitchFamily="6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50570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1958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4528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44692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53953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09695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84364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9831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1325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1075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18052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1769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9029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53215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157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2FABD3-4641-C142-A5D0-692F9B902333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1746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9">
            <a:extLst>
              <a:ext uri="{FF2B5EF4-FFF2-40B4-BE49-F238E27FC236}">
                <a16:creationId xmlns:a16="http://schemas.microsoft.com/office/drawing/2014/main" id="{8D6350AE-873C-D741-A536-C30C0DA4780F}"/>
              </a:ext>
            </a:extLst>
          </p:cNvPr>
          <p:cNvPicPr>
            <a:picLocks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39" b="13387"/>
          <a:stretch>
            <a:fillRect/>
          </a:stretch>
        </p:blipFill>
        <p:spPr bwMode="auto">
          <a:xfrm>
            <a:off x="0" y="0"/>
            <a:ext cx="9144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E32D5D0A-FEFF-9A48-9DAB-264DD0F982A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2000"/>
            <a:ext cx="9144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0">
            <a:extLst>
              <a:ext uri="{FF2B5EF4-FFF2-40B4-BE49-F238E27FC236}">
                <a16:creationId xmlns:a16="http://schemas.microsoft.com/office/drawing/2014/main" id="{4288EF6E-DA03-7443-999C-48177A815E5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57912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1">
            <a:extLst>
              <a:ext uri="{FF2B5EF4-FFF2-40B4-BE49-F238E27FC236}">
                <a16:creationId xmlns:a16="http://schemas.microsoft.com/office/drawing/2014/main" id="{FE8AD301-CF22-4A42-8DC1-179BC8EAC3B5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57912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39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762000"/>
            <a:ext cx="7772400" cy="1295400"/>
          </a:xfrm>
          <a:prstGeom prst="rect">
            <a:avLst/>
          </a:prstGeom>
        </p:spPr>
        <p:txBody>
          <a:bodyPr/>
          <a:lstStyle>
            <a:lvl1pPr>
              <a:defRPr sz="4800" b="0" baseline="0">
                <a:solidFill>
                  <a:schemeClr val="accent3"/>
                </a:solidFill>
                <a:effectLst/>
                <a:latin typeface="Adobe Garamond Pro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2209800"/>
            <a:ext cx="7696200" cy="762000"/>
          </a:xfrm>
          <a:prstGeom prst="rect">
            <a:avLst/>
          </a:prstGeom>
        </p:spPr>
        <p:txBody>
          <a:bodyPr lIns="0"/>
          <a:lstStyle>
            <a:lvl1pPr marL="0" algn="l">
              <a:defRPr sz="4000">
                <a:solidFill>
                  <a:srgbClr val="CDC092"/>
                </a:solidFill>
                <a:latin typeface="Adobe Garamond Pro" pitchFamily="18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20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>
                <a:solidFill>
                  <a:srgbClr val="54011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2718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67ECF-BFE3-4F4D-9203-6D33AAA45945}" type="datetime1">
              <a:rPr lang="fr-FR" smtClean="0"/>
              <a:t>31/03/2021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68C6F-1D16-BE47-A28D-7BC428537898}" type="slidenum">
              <a:rPr lang="fr-FR" smtClean="0"/>
              <a:t>‹Nr.›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7321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2C77A778-B2A3-D14B-852A-B620C1FB19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381000"/>
            <a:ext cx="78486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fr-FR"/>
              <a:t>Click to edit Master title style</a:t>
            </a:r>
          </a:p>
        </p:txBody>
      </p:sp>
      <p:pic>
        <p:nvPicPr>
          <p:cNvPr id="1027" name="Picture 19">
            <a:extLst>
              <a:ext uri="{FF2B5EF4-FFF2-40B4-BE49-F238E27FC236}">
                <a16:creationId xmlns:a16="http://schemas.microsoft.com/office/drawing/2014/main" id="{874990F5-8CBD-7745-83A4-1D3177F35760}"/>
              </a:ext>
            </a:extLst>
          </p:cNvPr>
          <p:cNvPicPr>
            <a:picLocks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39" b="13387"/>
          <a:stretch>
            <a:fillRect/>
          </a:stretch>
        </p:blipFill>
        <p:spPr bwMode="auto">
          <a:xfrm>
            <a:off x="0" y="0"/>
            <a:ext cx="91440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2">
            <a:extLst>
              <a:ext uri="{FF2B5EF4-FFF2-40B4-BE49-F238E27FC236}">
                <a16:creationId xmlns:a16="http://schemas.microsoft.com/office/drawing/2014/main" id="{B4B675E2-D517-0B44-9174-EE2DC4AD01C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9144000" cy="7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7">
            <a:extLst>
              <a:ext uri="{FF2B5EF4-FFF2-40B4-BE49-F238E27FC236}">
                <a16:creationId xmlns:a16="http://schemas.microsoft.com/office/drawing/2014/main" id="{6C5A8C35-061D-B640-A66D-CE0FD2FB060D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307975"/>
            <a:ext cx="685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 descr="type_coaps_logo_trans">
            <a:extLst>
              <a:ext uri="{FF2B5EF4-FFF2-40B4-BE49-F238E27FC236}">
                <a16:creationId xmlns:a16="http://schemas.microsoft.com/office/drawing/2014/main" id="{8DEA0726-1CD3-4345-BEF9-3DA9DDE6588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307975"/>
            <a:ext cx="685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89" r:id="rId2"/>
    <p:sldLayoutId id="2147483691" r:id="rId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540115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540115"/>
          </a:solidFill>
          <a:effectLst>
            <a:outerShdw blurRad="38100" dist="38100" dir="2700000" algn="tl">
              <a:srgbClr val="DDDDDD"/>
            </a:outerShdw>
          </a:effectLst>
          <a:latin typeface="Adobe Garamond Pro" pitchFamily="18" charset="0"/>
          <a:ea typeface="ＭＳ Ｐゴシック" pitchFamily="64" charset="-128"/>
          <a:cs typeface="ＭＳ Ｐゴシック" pitchFamily="64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540115"/>
          </a:solidFill>
          <a:effectLst>
            <a:outerShdw blurRad="38100" dist="38100" dir="2700000" algn="tl">
              <a:srgbClr val="DDDDDD"/>
            </a:outerShdw>
          </a:effectLst>
          <a:latin typeface="Adobe Garamond Pro" pitchFamily="18" charset="0"/>
          <a:ea typeface="ＭＳ Ｐゴシック" pitchFamily="64" charset="-128"/>
          <a:cs typeface="ＭＳ Ｐゴシック" pitchFamily="64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540115"/>
          </a:solidFill>
          <a:effectLst>
            <a:outerShdw blurRad="38100" dist="38100" dir="2700000" algn="tl">
              <a:srgbClr val="DDDDDD"/>
            </a:outerShdw>
          </a:effectLst>
          <a:latin typeface="Adobe Garamond Pro" pitchFamily="18" charset="0"/>
          <a:ea typeface="ＭＳ Ｐゴシック" pitchFamily="64" charset="-128"/>
          <a:cs typeface="ＭＳ Ｐゴシック" pitchFamily="64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540115"/>
          </a:solidFill>
          <a:effectLst>
            <a:outerShdw blurRad="38100" dist="38100" dir="2700000" algn="tl">
              <a:srgbClr val="DDDDDD"/>
            </a:outerShdw>
          </a:effectLst>
          <a:latin typeface="Adobe Garamond Pro" pitchFamily="18" charset="0"/>
          <a:ea typeface="ＭＳ Ｐゴシック" pitchFamily="64" charset="-128"/>
          <a:cs typeface="ＭＳ Ｐゴシック" pitchFamily="6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000" b="1">
          <a:solidFill>
            <a:srgbClr val="464646"/>
          </a:solidFill>
          <a:effectLst>
            <a:outerShdw blurRad="38100" dist="38100" dir="2700000" algn="tl">
              <a:srgbClr val="DDDDDD"/>
            </a:outerShdw>
          </a:effectLst>
          <a:latin typeface="Arial" pitchFamily="64" charset="0"/>
          <a:ea typeface="ＭＳ Ｐゴシック" pitchFamily="64" charset="-128"/>
          <a:cs typeface="ＭＳ Ｐゴシック" pitchFamily="64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3000" b="1">
          <a:solidFill>
            <a:srgbClr val="464646"/>
          </a:solidFill>
          <a:effectLst>
            <a:outerShdw blurRad="38100" dist="38100" dir="2700000" algn="tl">
              <a:srgbClr val="DDDDDD"/>
            </a:outerShdw>
          </a:effectLst>
          <a:latin typeface="Arial" pitchFamily="64" charset="0"/>
          <a:ea typeface="ＭＳ Ｐゴシック" pitchFamily="64" charset="-128"/>
          <a:cs typeface="ＭＳ Ｐゴシック" pitchFamily="64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3000" b="1">
          <a:solidFill>
            <a:srgbClr val="464646"/>
          </a:solidFill>
          <a:effectLst>
            <a:outerShdw blurRad="38100" dist="38100" dir="2700000" algn="tl">
              <a:srgbClr val="DDDDDD"/>
            </a:outerShdw>
          </a:effectLst>
          <a:latin typeface="Arial" pitchFamily="64" charset="0"/>
          <a:ea typeface="ＭＳ Ｐゴシック" pitchFamily="64" charset="-128"/>
          <a:cs typeface="ＭＳ Ｐゴシック" pitchFamily="64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3000" b="1">
          <a:solidFill>
            <a:srgbClr val="464646"/>
          </a:solidFill>
          <a:effectLst>
            <a:outerShdw blurRad="38100" dist="38100" dir="2700000" algn="tl">
              <a:srgbClr val="DDDDDD"/>
            </a:outerShdw>
          </a:effectLst>
          <a:latin typeface="Arial" pitchFamily="64" charset="0"/>
          <a:ea typeface="ＭＳ Ｐゴシック" pitchFamily="64" charset="-128"/>
          <a:cs typeface="ＭＳ Ｐゴシック" pitchFamily="64" charset="-128"/>
        </a:defRPr>
      </a:lvl9pPr>
    </p:titleStyle>
    <p:bodyStyle>
      <a:lvl1pPr marL="342900" indent="-342900" algn="just" rtl="0" eaLnBrk="0" fontAlgn="base" hangingPunct="0">
        <a:spcBef>
          <a:spcPct val="20000"/>
        </a:spcBef>
        <a:spcAft>
          <a:spcPct val="25000"/>
        </a:spcAft>
        <a:defRPr sz="1600">
          <a:solidFill>
            <a:srgbClr val="464646"/>
          </a:solidFill>
          <a:latin typeface="+mn-lt"/>
          <a:ea typeface="+mn-ea"/>
          <a:cs typeface="+mn-cs"/>
        </a:defRPr>
      </a:lvl1pPr>
      <a:lvl2pPr marL="742950" indent="-285750" algn="just" rtl="0" eaLnBrk="0" fontAlgn="base" hangingPunct="0">
        <a:spcBef>
          <a:spcPct val="20000"/>
        </a:spcBef>
        <a:spcAft>
          <a:spcPct val="0"/>
        </a:spcAft>
        <a:defRPr sz="1600">
          <a:solidFill>
            <a:srgbClr val="464646"/>
          </a:solidFill>
          <a:latin typeface="+mn-lt"/>
          <a:ea typeface="+mn-ea"/>
        </a:defRPr>
      </a:lvl2pPr>
      <a:lvl3pPr marL="1143000" indent="-228600" algn="just" rtl="0" eaLnBrk="0" fontAlgn="base" hangingPunct="0">
        <a:spcBef>
          <a:spcPct val="20000"/>
        </a:spcBef>
        <a:spcAft>
          <a:spcPct val="0"/>
        </a:spcAft>
        <a:defRPr sz="1400">
          <a:solidFill>
            <a:srgbClr val="464646"/>
          </a:solidFill>
          <a:latin typeface="+mn-lt"/>
          <a:ea typeface="+mn-ea"/>
        </a:defRPr>
      </a:lvl3pPr>
      <a:lvl4pPr marL="1600200" indent="-228600" algn="just" rtl="0" eaLnBrk="0" fontAlgn="base" hangingPunct="0">
        <a:spcBef>
          <a:spcPct val="20000"/>
        </a:spcBef>
        <a:spcAft>
          <a:spcPct val="0"/>
        </a:spcAft>
        <a:defRPr sz="1200">
          <a:solidFill>
            <a:srgbClr val="464646"/>
          </a:solidFill>
          <a:latin typeface="+mn-lt"/>
          <a:ea typeface="+mn-ea"/>
        </a:defRPr>
      </a:lvl4pPr>
      <a:lvl5pPr marL="2057400" indent="-228600" algn="just" rtl="0" eaLnBrk="0" fontAlgn="base" hangingPunct="0">
        <a:spcBef>
          <a:spcPct val="20000"/>
        </a:spcBef>
        <a:spcAft>
          <a:spcPct val="0"/>
        </a:spcAft>
        <a:defRPr sz="1000">
          <a:solidFill>
            <a:srgbClr val="464646"/>
          </a:solidFill>
          <a:latin typeface="+mn-lt"/>
          <a:ea typeface="+mn-ea"/>
        </a:defRPr>
      </a:lvl5pPr>
      <a:lvl6pPr marL="2514600" indent="-228600" algn="just" rtl="0" fontAlgn="base">
        <a:spcBef>
          <a:spcPct val="20000"/>
        </a:spcBef>
        <a:spcAft>
          <a:spcPct val="0"/>
        </a:spcAft>
        <a:defRPr sz="1000">
          <a:solidFill>
            <a:srgbClr val="464646"/>
          </a:solidFill>
          <a:latin typeface="+mn-lt"/>
          <a:ea typeface="+mn-ea"/>
        </a:defRPr>
      </a:lvl6pPr>
      <a:lvl7pPr marL="2971800" indent="-228600" algn="just" rtl="0" fontAlgn="base">
        <a:spcBef>
          <a:spcPct val="20000"/>
        </a:spcBef>
        <a:spcAft>
          <a:spcPct val="0"/>
        </a:spcAft>
        <a:defRPr sz="1000">
          <a:solidFill>
            <a:srgbClr val="464646"/>
          </a:solidFill>
          <a:latin typeface="+mn-lt"/>
          <a:ea typeface="+mn-ea"/>
        </a:defRPr>
      </a:lvl7pPr>
      <a:lvl8pPr marL="3429000" indent="-228600" algn="just" rtl="0" fontAlgn="base">
        <a:spcBef>
          <a:spcPct val="20000"/>
        </a:spcBef>
        <a:spcAft>
          <a:spcPct val="0"/>
        </a:spcAft>
        <a:defRPr sz="1000">
          <a:solidFill>
            <a:srgbClr val="464646"/>
          </a:solidFill>
          <a:latin typeface="+mn-lt"/>
          <a:ea typeface="+mn-ea"/>
        </a:defRPr>
      </a:lvl8pPr>
      <a:lvl9pPr marL="3886200" indent="-228600" algn="just" rtl="0" fontAlgn="base">
        <a:spcBef>
          <a:spcPct val="20000"/>
        </a:spcBef>
        <a:spcAft>
          <a:spcPct val="0"/>
        </a:spcAft>
        <a:defRPr sz="1000">
          <a:solidFill>
            <a:srgbClr val="464646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072" b="24419"/>
          <a:stretch/>
        </p:blipFill>
        <p:spPr>
          <a:xfrm>
            <a:off x="5225" y="1752600"/>
            <a:ext cx="9138772" cy="3738202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304800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Potential Anticyclones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35999" y="945326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7D85885E-4588-B642-A34F-FD89E0DEA4DB}"/>
              </a:ext>
            </a:extLst>
          </p:cNvPr>
          <p:cNvCxnSpPr>
            <a:cxnSpLocks/>
          </p:cNvCxnSpPr>
          <p:nvPr/>
        </p:nvCxnSpPr>
        <p:spPr bwMode="auto">
          <a:xfrm flipV="1">
            <a:off x="3886200" y="4315616"/>
            <a:ext cx="1335602" cy="16279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7" name="Connecteur droit avec flèche 9">
            <a:extLst>
              <a:ext uri="{FF2B5EF4-FFF2-40B4-BE49-F238E27FC236}">
                <a16:creationId xmlns:a16="http://schemas.microsoft.com/office/drawing/2014/main" id="{FABC380B-C087-C146-849C-D4C09A2F6EA3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6248400" y="4572001"/>
            <a:ext cx="914400" cy="147558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Connecteur droit avec flèche 9">
            <a:extLst>
              <a:ext uri="{FF2B5EF4-FFF2-40B4-BE49-F238E27FC236}">
                <a16:creationId xmlns:a16="http://schemas.microsoft.com/office/drawing/2014/main" id="{9F51FAEC-2FBE-0B4A-8143-7BF4C6E9B5B7}"/>
              </a:ext>
            </a:extLst>
          </p:cNvPr>
          <p:cNvCxnSpPr>
            <a:cxnSpLocks/>
          </p:cNvCxnSpPr>
          <p:nvPr/>
        </p:nvCxnSpPr>
        <p:spPr bwMode="auto">
          <a:xfrm flipV="1">
            <a:off x="5486400" y="4571999"/>
            <a:ext cx="0" cy="147558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9" name="Connecteur droit avec flèche 9">
            <a:extLst>
              <a:ext uri="{FF2B5EF4-FFF2-40B4-BE49-F238E27FC236}">
                <a16:creationId xmlns:a16="http://schemas.microsoft.com/office/drawing/2014/main" id="{25F579B8-41E6-C34C-826A-91512AD16C3D}"/>
              </a:ext>
            </a:extLst>
          </p:cNvPr>
          <p:cNvCxnSpPr>
            <a:cxnSpLocks/>
          </p:cNvCxnSpPr>
          <p:nvPr/>
        </p:nvCxnSpPr>
        <p:spPr bwMode="auto">
          <a:xfrm flipV="1">
            <a:off x="2782403" y="4572000"/>
            <a:ext cx="1553867" cy="12192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27409401-8046-4743-90FC-C95D3DB59FA2}"/>
              </a:ext>
            </a:extLst>
          </p:cNvPr>
          <p:cNvSpPr txBox="1"/>
          <p:nvPr/>
        </p:nvSpPr>
        <p:spPr>
          <a:xfrm>
            <a:off x="7025640" y="6047584"/>
            <a:ext cx="1420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C1:</a:t>
            </a:r>
            <a:r>
              <a:rPr lang="de-DE" sz="1400" dirty="0"/>
              <a:t> </a:t>
            </a:r>
            <a:r>
              <a:rPr lang="de-DE" sz="1400" dirty="0" err="1"/>
              <a:t>Priority</a:t>
            </a:r>
            <a:r>
              <a:rPr lang="de-DE" sz="1400" dirty="0"/>
              <a:t> 1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D300E02-0326-E942-9914-62F0D3D72254}"/>
              </a:ext>
            </a:extLst>
          </p:cNvPr>
          <p:cNvSpPr txBox="1"/>
          <p:nvPr/>
        </p:nvSpPr>
        <p:spPr>
          <a:xfrm>
            <a:off x="5292638" y="6070514"/>
            <a:ext cx="1420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C2:</a:t>
            </a:r>
            <a:r>
              <a:rPr lang="de-DE" sz="1400" dirty="0"/>
              <a:t> </a:t>
            </a:r>
            <a:r>
              <a:rPr lang="de-DE" sz="1400" dirty="0" err="1"/>
              <a:t>Priority</a:t>
            </a:r>
            <a:r>
              <a:rPr lang="de-DE" sz="1400" dirty="0"/>
              <a:t> 2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CD92A6B9-E5B9-404A-85FE-B3DEB8959A00}"/>
              </a:ext>
            </a:extLst>
          </p:cNvPr>
          <p:cNvSpPr txBox="1"/>
          <p:nvPr/>
        </p:nvSpPr>
        <p:spPr>
          <a:xfrm>
            <a:off x="3483436" y="6047583"/>
            <a:ext cx="1625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AC1:</a:t>
            </a:r>
            <a:r>
              <a:rPr lang="de-DE" sz="1400" dirty="0"/>
              <a:t> </a:t>
            </a:r>
            <a:r>
              <a:rPr lang="de-DE" sz="1400" dirty="0" err="1"/>
              <a:t>Priority</a:t>
            </a:r>
            <a:r>
              <a:rPr lang="de-DE" sz="1400" dirty="0"/>
              <a:t>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49D394D2-1942-7A49-A47F-6B57F33EE30E}"/>
              </a:ext>
            </a:extLst>
          </p:cNvPr>
          <p:cNvSpPr txBox="1"/>
          <p:nvPr/>
        </p:nvSpPr>
        <p:spPr>
          <a:xfrm>
            <a:off x="1701460" y="5878894"/>
            <a:ext cx="16257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AC2:</a:t>
            </a:r>
            <a:r>
              <a:rPr lang="de-DE" sz="1400" dirty="0"/>
              <a:t> </a:t>
            </a:r>
            <a:r>
              <a:rPr lang="de-DE" sz="1400" dirty="0" err="1"/>
              <a:t>Priority</a:t>
            </a:r>
            <a:r>
              <a:rPr lang="de-DE" sz="1400" dirty="0"/>
              <a:t> 4</a:t>
            </a:r>
          </a:p>
        </p:txBody>
      </p:sp>
    </p:spTree>
    <p:extLst>
      <p:ext uri="{BB962C8B-B14F-4D97-AF65-F5344CB8AC3E}">
        <p14:creationId xmlns:p14="http://schemas.microsoft.com/office/powerpoint/2010/main" val="810883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4" cy="685800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1790907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4" cy="6857999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2555971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3" cy="6857999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3186642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3" cy="6857998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1984262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2" cy="6857998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2408794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2" cy="6857997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2338473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6" y="990600"/>
            <a:ext cx="9138770" cy="6857997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Trajectories still active (Amplitude &gt; 5cm) 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  <a:p>
            <a:r>
              <a:rPr lang="en-US" sz="1800" dirty="0"/>
              <a:t>Background : Bathymetry</a:t>
            </a:r>
          </a:p>
        </p:txBody>
      </p:sp>
    </p:spTree>
    <p:extLst>
      <p:ext uri="{BB962C8B-B14F-4D97-AF65-F5344CB8AC3E}">
        <p14:creationId xmlns:p14="http://schemas.microsoft.com/office/powerpoint/2010/main" val="557701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4" cy="685800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2165835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4" cy="685800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1376058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4" cy="685800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1851260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4" cy="685800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3691285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4" cy="685800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1653339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4" cy="685800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1756759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225" y="990600"/>
            <a:ext cx="9138774" cy="685800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2525267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4BEA5B11-B227-BE46-9739-345C99B1F6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" y="990600"/>
            <a:ext cx="9138775" cy="685800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2690038" y="1063521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857251"/>
            <a:ext cx="21754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1. Surface AR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itre 1"/>
          <p:cNvSpPr txBox="1">
            <a:spLocks/>
          </p:cNvSpPr>
          <p:nvPr/>
        </p:nvSpPr>
        <p:spPr>
          <a:xfrm>
            <a:off x="0" y="711464"/>
            <a:ext cx="9144000" cy="857250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tx1"/>
                </a:solidFill>
                <a:ea typeface="Arial Black" charset="0"/>
                <a:cs typeface="Arial"/>
              </a:rPr>
              <a:t>Snapshot ADT last 2 weeks</a:t>
            </a:r>
          </a:p>
        </p:txBody>
      </p:sp>
      <p:sp>
        <p:nvSpPr>
          <p:cNvPr id="15" name="Rectangle 14">
            <a:hlinkClick r:id="" action="ppaction://noaction"/>
          </p:cNvPr>
          <p:cNvSpPr/>
          <p:nvPr/>
        </p:nvSpPr>
        <p:spPr>
          <a:xfrm>
            <a:off x="8795955" y="1253988"/>
            <a:ext cx="348044" cy="3421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B2654-EF9D-E94E-857A-7FDE4C0C664C}"/>
              </a:ext>
            </a:extLst>
          </p:cNvPr>
          <p:cNvSpPr txBox="1"/>
          <p:nvPr/>
        </p:nvSpPr>
        <p:spPr>
          <a:xfrm>
            <a:off x="457200" y="1425054"/>
            <a:ext cx="38524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00504"/>
                </a:solidFill>
              </a:rPr>
              <a:t>Red : Anticyclones</a:t>
            </a:r>
          </a:p>
          <a:p>
            <a:r>
              <a:rPr lang="en-US" sz="1800" dirty="0">
                <a:solidFill>
                  <a:srgbClr val="0600FF"/>
                </a:solidFill>
              </a:rPr>
              <a:t>Blue : Cyclones</a:t>
            </a:r>
          </a:p>
          <a:p>
            <a:r>
              <a:rPr lang="en-US" sz="1800" dirty="0"/>
              <a:t>Black : Expected Track of the cruise</a:t>
            </a:r>
          </a:p>
        </p:txBody>
      </p:sp>
    </p:spTree>
    <p:extLst>
      <p:ext uri="{BB962C8B-B14F-4D97-AF65-F5344CB8AC3E}">
        <p14:creationId xmlns:p14="http://schemas.microsoft.com/office/powerpoint/2010/main" val="1312262648"/>
      </p:ext>
    </p:extLst>
  </p:cSld>
  <p:clrMapOvr>
    <a:masterClrMapping/>
  </p:clrMapOvr>
</p:sld>
</file>

<file path=ppt/theme/theme1.xml><?xml version="1.0" encoding="utf-8"?>
<a:theme xmlns:a="http://schemas.openxmlformats.org/drawingml/2006/main" name="2_Blank Presentation">
  <a:themeElements>
    <a:clrScheme name="2_Blank Presentation 2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FBDF53"/>
      </a:accent1>
      <a:accent2>
        <a:srgbClr val="FF9966"/>
      </a:accent2>
      <a:accent3>
        <a:srgbClr val="FFFFFF"/>
      </a:accent3>
      <a:accent4>
        <a:srgbClr val="000000"/>
      </a:accent4>
      <a:accent5>
        <a:srgbClr val="FDECB3"/>
      </a:accent5>
      <a:accent6>
        <a:srgbClr val="E78A5C"/>
      </a:accent6>
      <a:hlink>
        <a:srgbClr val="CC3300"/>
      </a:hlink>
      <a:folHlink>
        <a:srgbClr val="996600"/>
      </a:folHlink>
    </a:clrScheme>
    <a:fontScheme name="Custom 1">
      <a:majorFont>
        <a:latin typeface="Adobe Garamond Pro"/>
        <a:ea typeface="ＭＳ Ｐゴシック"/>
        <a:cs typeface="ＭＳ Ｐゴシック"/>
      </a:majorFont>
      <a:minorFont>
        <a:latin typeface="Adobe Garamond Pro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64" charset="0"/>
            <a:ea typeface="ＭＳ Ｐゴシック" pitchFamily="64" charset="-128"/>
            <a:cs typeface="ＭＳ Ｐゴシック" pitchFamily="6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64" charset="0"/>
            <a:ea typeface="ＭＳ Ｐゴシック" pitchFamily="64" charset="-128"/>
            <a:cs typeface="ＭＳ Ｐゴシック" pitchFamily="64" charset="-128"/>
          </a:defRPr>
        </a:defPPr>
      </a:lstStyle>
    </a:lnDef>
  </a:objectDefaults>
  <a:extraClrSchemeLst>
    <a:extraClrScheme>
      <a:clrScheme name="2_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387</Words>
  <Application>Microsoft Macintosh PowerPoint</Application>
  <PresentationFormat>Bildschirmpräsentation (4:3)</PresentationFormat>
  <Paragraphs>101</Paragraphs>
  <Slides>16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1" baseType="lpstr">
      <vt:lpstr>ＭＳ Ｐゴシック</vt:lpstr>
      <vt:lpstr>Adobe Garamond Pro</vt:lpstr>
      <vt:lpstr>Arial</vt:lpstr>
      <vt:lpstr>Arial Black</vt:lpstr>
      <vt:lpstr>2_Blank Presentation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Rachel Smith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Rachel Smith</dc:creator>
  <cp:lastModifiedBy>Rainer Kiko</cp:lastModifiedBy>
  <cp:revision>204</cp:revision>
  <cp:lastPrinted>2019-10-17T14:48:14Z</cp:lastPrinted>
  <dcterms:created xsi:type="dcterms:W3CDTF">2007-02-20T15:35:12Z</dcterms:created>
  <dcterms:modified xsi:type="dcterms:W3CDTF">2021-03-31T15:14:20Z</dcterms:modified>
</cp:coreProperties>
</file>

<file path=docProps/thumbnail.jpeg>
</file>